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Saunders" initials="TS" lastIdx="1" clrIdx="0">
    <p:extLst>
      <p:ext uri="{19B8F6BF-5375-455C-9EA6-DF929625EA0E}">
        <p15:presenceInfo xmlns:p15="http://schemas.microsoft.com/office/powerpoint/2012/main" userId="S::Tara.Saunders@ldst.org.uk::42326f9b-291e-4614-94b1-16dc6fe23c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239C2-1945-4DFE-AA8E-1FAC793755D1}" v="2" dt="2024-03-01T11:31:14.0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508720"/>
              </p:ext>
            </p:extLst>
          </p:nvPr>
        </p:nvGraphicFramePr>
        <p:xfrm>
          <a:off x="36664" y="1088212"/>
          <a:ext cx="1216591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Skills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Vocabulary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8 compass points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maps, globes and atlases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geographical vocabulary to describe and compare locations.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ask geographical questions.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use 4 figure grid references to locate places on a map.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latin typeface="Letter-join Plus 4" panose="02000505000000020003" pitchFamily="50" charset="0"/>
                        </a:rPr>
                        <a:t>I can describe the human and physical features in different locations.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Plus 4" panose="02000505000000020003" pitchFamily="50" charset="0"/>
              </a:rPr>
              <a:t>Title:  What is it like to live in Australia? Year: 4 Subject: Geography</a:t>
            </a:r>
          </a:p>
        </p:txBody>
      </p: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9EEC17E3-501A-49C3-B597-D2ECF2C08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05813"/>
              </p:ext>
            </p:extLst>
          </p:nvPr>
        </p:nvGraphicFramePr>
        <p:xfrm>
          <a:off x="8022210" y="1500434"/>
          <a:ext cx="4141509" cy="4910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190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3278319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</a:tblGrid>
              <a:tr h="34918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Aboriginal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Native to a land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or area. 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903608"/>
                  </a:ext>
                </a:extLst>
              </a:tr>
              <a:tr h="349180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arid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An arid climate is hot and dry. 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3433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climate</a:t>
                      </a:r>
                      <a:endParaRPr lang="en-GB"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usual weather conditions in a place.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4462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coral reef</a:t>
                      </a:r>
                      <a:endParaRPr lang="en-GB"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mound or ridge of coral that forms in warm, shallow sea waters.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44629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ecosystem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community of living things, together with their environment.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696808"/>
                  </a:ext>
                </a:extLst>
              </a:tr>
              <a:tr h="44629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hemisphere 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hemisphere is formed by dividing the earth into the Northern and Southern Hemispheres at the equator.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986923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indigenous 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Originating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in a country or locality.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432813"/>
                  </a:ext>
                </a:extLst>
              </a:tr>
              <a:tr h="30284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landform</a:t>
                      </a:r>
                      <a:r>
                        <a:rPr lang="en-US" sz="1100" i="0" baseline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 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natural feature of the Earth’s surface.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055955"/>
                  </a:ext>
                </a:extLst>
              </a:tr>
              <a:tr h="278935">
                <a:tc>
                  <a:txBody>
                    <a:bodyPr/>
                    <a:lstStyle/>
                    <a:p>
                      <a:pPr algn="ctr"/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outback</a:t>
                      </a:r>
                      <a:endParaRPr lang="en-GB" sz="2800" dirty="0"/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isolated, rural country in Australia. </a:t>
                      </a:r>
                      <a:endParaRPr lang="en-GB" sz="11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286904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plateau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large area of flat and level land.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3532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population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people who live in an area.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6136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temperate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temperate climate is milder in temperature and rainfall and experiences all four seasons (spring, summer, autumn and winter).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628014"/>
                  </a:ext>
                </a:extLst>
              </a:tr>
              <a:tr h="351414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 panose="020B0604020202020204" pitchFamily="34" charset="0"/>
                        </a:rPr>
                        <a:t>tropical</a:t>
                      </a:r>
                      <a:endParaRPr sz="1100" i="0" dirty="0">
                        <a:latin typeface="Letter-join Plus 4" panose="02000505000000020003" pitchFamily="50" charset="0"/>
                        <a:cs typeface="Arial" panose="020B0604020202020204" pitchFamily="34" charset="0"/>
                      </a:endParaRPr>
                    </a:p>
                  </a:txBody>
                  <a:tcPr marL="0" marR="0" marT="1143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A tropical climate has two seasons: wet and dry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</a:tbl>
          </a:graphicData>
        </a:graphic>
      </p:graphicFrame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B90CE54B-35F1-4F86-A590-42607F5EE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94355"/>
              </p:ext>
            </p:extLst>
          </p:nvPr>
        </p:nvGraphicFramePr>
        <p:xfrm>
          <a:off x="40105" y="1493921"/>
          <a:ext cx="3667212" cy="3081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164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1645287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  <a:gridCol w="1271761">
                  <a:extLst>
                    <a:ext uri="{9D8B030D-6E8A-4147-A177-3AD203B41FA5}">
                      <a16:colId xmlns:a16="http://schemas.microsoft.com/office/drawing/2014/main" val="1493199568"/>
                    </a:ext>
                  </a:extLst>
                </a:gridCol>
              </a:tblGrid>
              <a:tr h="288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join-Air Plus 4" panose="02000805000000020003" pitchFamily="50" charset="0"/>
                        </a:rPr>
                        <a:t> </a:t>
                      </a:r>
                      <a:r>
                        <a:rPr lang="en-GB" sz="1200" dirty="0">
                          <a:latin typeface="Letterjoin-Air Plus 4" panose="02000805000000020003" pitchFamily="50" charset="0"/>
                        </a:rPr>
                        <a:t>Comparison</a:t>
                      </a:r>
                      <a:r>
                        <a:rPr lang="en-GB" sz="1200" baseline="0" dirty="0">
                          <a:latin typeface="Letterjoin-Air Plus 4" panose="02000805000000020003" pitchFamily="50" charset="0"/>
                        </a:rPr>
                        <a:t> </a:t>
                      </a:r>
                      <a:endParaRPr lang="en-GB" sz="12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31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Country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Australia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England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31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Continent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Australia/Australasia/Oceania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Europe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575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Flag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Important river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Murray River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River</a:t>
                      </a:r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 Thames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Mountain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Mount Kosciuszko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Scafell Pike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235507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Population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24.9 million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55.9 million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68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Climate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Letter-join Plus 4" panose="02000505000000020003" pitchFamily="50" charset="0"/>
                        </a:rPr>
                        <a:t>Different climate in</a:t>
                      </a:r>
                      <a:r>
                        <a:rPr lang="en-US" sz="800" baseline="0" dirty="0">
                          <a:latin typeface="Letter-join Plus 4" panose="02000505000000020003" pitchFamily="50" charset="0"/>
                        </a:rPr>
                        <a:t> the North to the South of Australia</a:t>
                      </a:r>
                    </a:p>
                    <a:p>
                      <a:r>
                        <a:rPr lang="en-US" sz="800" dirty="0">
                          <a:latin typeface="Letter-join Plus 4" panose="02000505000000020003" pitchFamily="50" charset="0"/>
                        </a:rPr>
                        <a:t>High temperatures</a:t>
                      </a:r>
                      <a:r>
                        <a:rPr lang="en-US" sz="800" baseline="0" dirty="0">
                          <a:latin typeface="Letter-join Plus 4" panose="02000505000000020003" pitchFamily="50" charset="0"/>
                        </a:rPr>
                        <a:t> all year round.</a:t>
                      </a:r>
                    </a:p>
                    <a:p>
                      <a:r>
                        <a:rPr lang="en-US" sz="800" baseline="0" dirty="0">
                          <a:latin typeface="Letter-join Plus 4" panose="02000505000000020003" pitchFamily="50" charset="0"/>
                        </a:rPr>
                        <a:t>Hot and dry, little rain</a:t>
                      </a:r>
                    </a:p>
                    <a:p>
                      <a:r>
                        <a:rPr lang="en-US" sz="800" baseline="0" dirty="0">
                          <a:latin typeface="Letter-join Plus 4" panose="02000505000000020003" pitchFamily="50" charset="0"/>
                        </a:rPr>
                        <a:t>Seasons are opposite to the UK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Letter-join Plus 4" panose="02000505000000020003" pitchFamily="50" charset="0"/>
                        </a:rPr>
                        <a:t>Summer: warm, sunny</a:t>
                      </a:r>
                    </a:p>
                    <a:p>
                      <a:endParaRPr lang="en-US" sz="800" baseline="0" dirty="0">
                        <a:latin typeface="Letter-join Plus 4" panose="02000505000000020003" pitchFamily="50" charset="0"/>
                      </a:endParaRPr>
                    </a:p>
                    <a:p>
                      <a:r>
                        <a:rPr lang="en-US" sz="800" baseline="0" dirty="0">
                          <a:latin typeface="Letter-join Plus 4" panose="02000505000000020003" pitchFamily="50" charset="0"/>
                        </a:rPr>
                        <a:t>Winter: cold, wet. Sometimes snows</a:t>
                      </a:r>
                      <a:endParaRPr lang="en-GB" sz="8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</a:tbl>
          </a:graphicData>
        </a:graphic>
      </p:graphicFrame>
      <p:pic>
        <p:nvPicPr>
          <p:cNvPr id="59" name="Picture 58">
            <a:extLst>
              <a:ext uri="{FF2B5EF4-FFF2-40B4-BE49-F238E27FC236}">
                <a16:creationId xmlns:a16="http://schemas.microsoft.com/office/drawing/2014/main" id="{68F86D0E-716A-43B4-8594-E02EA48ED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0701" y="2306241"/>
            <a:ext cx="836251" cy="499254"/>
          </a:xfrm>
          <a:prstGeom prst="rect">
            <a:avLst/>
          </a:prstGeom>
        </p:spPr>
      </p:pic>
      <p:pic>
        <p:nvPicPr>
          <p:cNvPr id="60" name="Picture 4" descr="Flag of Australia - Wikipedia">
            <a:extLst>
              <a:ext uri="{FF2B5EF4-FFF2-40B4-BE49-F238E27FC236}">
                <a16:creationId xmlns:a16="http://schemas.microsoft.com/office/drawing/2014/main" id="{53BBFFEF-9807-4A44-BA71-49E6B45D6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673" y="2357081"/>
            <a:ext cx="945349" cy="47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0249F7B0-C14F-4479-8BDE-DB58A42C1D64}"/>
              </a:ext>
            </a:extLst>
          </p:cNvPr>
          <p:cNvSpPr txBox="1"/>
          <p:nvPr/>
        </p:nvSpPr>
        <p:spPr>
          <a:xfrm>
            <a:off x="36665" y="5486569"/>
            <a:ext cx="1199008" cy="253916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Letter-join Plus 4" panose="02000505000000020003" pitchFamily="50" charset="0"/>
              </a:rPr>
              <a:t>human geography</a:t>
            </a:r>
            <a:endParaRPr lang="en-GB" sz="1200" dirty="0">
              <a:latin typeface="Letter-join Plus 4" panose="02000505000000020003" pitchFamily="50" charset="0"/>
            </a:endParaRPr>
          </a:p>
        </p:txBody>
      </p:sp>
      <p:pic>
        <p:nvPicPr>
          <p:cNvPr id="62" name="Picture 10" descr="Ayers Rock or Uluru? | Uluru-Kata Tjuta National Park">
            <a:extLst>
              <a:ext uri="{FF2B5EF4-FFF2-40B4-BE49-F238E27FC236}">
                <a16:creationId xmlns:a16="http://schemas.microsoft.com/office/drawing/2014/main" id="{FF116891-6902-495C-A701-3EFFDEFE27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55"/>
          <a:stretch/>
        </p:blipFill>
        <p:spPr bwMode="auto">
          <a:xfrm>
            <a:off x="1373024" y="5783882"/>
            <a:ext cx="823991" cy="57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2" descr="Great Barrier Reef | Geography, Ecology, Threats, &amp; Facts | Britannica">
            <a:extLst>
              <a:ext uri="{FF2B5EF4-FFF2-40B4-BE49-F238E27FC236}">
                <a16:creationId xmlns:a16="http://schemas.microsoft.com/office/drawing/2014/main" id="{A2FEF474-2769-43A8-988B-7B273566F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82" y="5861652"/>
            <a:ext cx="780831" cy="50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6" descr="Sydney Opera House - 2020 All You Need to Know Before You Go (with ...">
            <a:extLst>
              <a:ext uri="{FF2B5EF4-FFF2-40B4-BE49-F238E27FC236}">
                <a16:creationId xmlns:a16="http://schemas.microsoft.com/office/drawing/2014/main" id="{07256B74-BE48-443C-A1FA-30690881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8" y="4625975"/>
            <a:ext cx="1003771" cy="77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8" descr="Sydney Harbour Bridge - Wikipedia">
            <a:extLst>
              <a:ext uri="{FF2B5EF4-FFF2-40B4-BE49-F238E27FC236}">
                <a16:creationId xmlns:a16="http://schemas.microsoft.com/office/drawing/2014/main" id="{CDA9021F-AE88-429F-870D-66CF6B4FF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3" y="5761531"/>
            <a:ext cx="1224736" cy="704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2" descr="Trekking the historic Australian river that's rich with scenic rewards">
            <a:extLst>
              <a:ext uri="{FF2B5EF4-FFF2-40B4-BE49-F238E27FC236}">
                <a16:creationId xmlns:a16="http://schemas.microsoft.com/office/drawing/2014/main" id="{B1AB9A95-AA01-4AFD-8A67-7DDEEBA12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989" y="5783882"/>
            <a:ext cx="791602" cy="60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4" descr="Peak relaxation, adventure at Australia's highest point: Mount ...">
            <a:extLst>
              <a:ext uri="{FF2B5EF4-FFF2-40B4-BE49-F238E27FC236}">
                <a16:creationId xmlns:a16="http://schemas.microsoft.com/office/drawing/2014/main" id="{C416B72D-906F-4421-9B03-C5EF8474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79" y="4586587"/>
            <a:ext cx="1219421" cy="81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8A3188FC-4322-4C28-9B38-C709F4F461E3}"/>
              </a:ext>
            </a:extLst>
          </p:cNvPr>
          <p:cNvSpPr txBox="1"/>
          <p:nvPr/>
        </p:nvSpPr>
        <p:spPr>
          <a:xfrm>
            <a:off x="1527161" y="5429550"/>
            <a:ext cx="1567383" cy="2794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etter-join Plus 4" panose="02000505000000020003" pitchFamily="50" charset="0"/>
              </a:rPr>
              <a:t>physical geography</a:t>
            </a:r>
            <a:endParaRPr lang="en-GB" sz="1600" dirty="0">
              <a:latin typeface="Letter-join Plus 4" panose="02000505000000020003" pitchFamily="50" charset="0"/>
            </a:endParaRPr>
          </a:p>
        </p:txBody>
      </p:sp>
      <p:pic>
        <p:nvPicPr>
          <p:cNvPr id="69" name="Picture 26" descr="10 children allegedly started recent Queensland bushfires, police ...">
            <a:extLst>
              <a:ext uri="{FF2B5EF4-FFF2-40B4-BE49-F238E27FC236}">
                <a16:creationId xmlns:a16="http://schemas.microsoft.com/office/drawing/2014/main" id="{8641C579-14DC-4C71-8A38-8786A3842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86" y="4610574"/>
            <a:ext cx="1175801" cy="784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9B73C174-1EDD-41AD-A39F-739A1544DBCE}"/>
              </a:ext>
            </a:extLst>
          </p:cNvPr>
          <p:cNvSpPr txBox="1"/>
          <p:nvPr/>
        </p:nvSpPr>
        <p:spPr>
          <a:xfrm>
            <a:off x="4246039" y="4307091"/>
            <a:ext cx="306253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-join Plus 4" panose="02000505000000020003" pitchFamily="50" charset="0"/>
              </a:rPr>
              <a:t>Map of Australia and UK</a:t>
            </a:r>
            <a:endParaRPr lang="en-GB" dirty="0">
              <a:latin typeface="Letter-join Plus 4" panose="02000505000000020003" pitchFamily="50" charset="0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A6F2581-C80C-44DB-A1D3-780A7ACFF8BE}"/>
              </a:ext>
            </a:extLst>
          </p:cNvPr>
          <p:cNvGrpSpPr/>
          <p:nvPr/>
        </p:nvGrpSpPr>
        <p:grpSpPr>
          <a:xfrm>
            <a:off x="5662196" y="4995200"/>
            <a:ext cx="1948310" cy="1077677"/>
            <a:chOff x="2570985" y="-52816"/>
            <a:chExt cx="8016652" cy="4093655"/>
          </a:xfrm>
        </p:grpSpPr>
        <p:pic>
          <p:nvPicPr>
            <p:cNvPr id="72" name="Picture 8" descr="Countries I've Visited: Australia, Canada, France, Greenland ...">
              <a:extLst>
                <a:ext uri="{FF2B5EF4-FFF2-40B4-BE49-F238E27FC236}">
                  <a16:creationId xmlns:a16="http://schemas.microsoft.com/office/drawing/2014/main" id="{38C97534-BE4C-4713-AD2C-2859FD9591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2"/>
            <a:stretch/>
          </p:blipFill>
          <p:spPr bwMode="auto">
            <a:xfrm>
              <a:off x="2613438" y="-52816"/>
              <a:ext cx="7974199" cy="4093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File:Ireland New Zealand Locator.png - Wikimedia Commons">
              <a:extLst>
                <a:ext uri="{FF2B5EF4-FFF2-40B4-BE49-F238E27FC236}">
                  <a16:creationId xmlns:a16="http://schemas.microsoft.com/office/drawing/2014/main" id="{2AC0A5D6-CCA0-44FB-8DD5-E6888FFA34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727"/>
            <a:stretch/>
          </p:blipFill>
          <p:spPr bwMode="auto">
            <a:xfrm>
              <a:off x="2570985" y="74935"/>
              <a:ext cx="3497753" cy="3408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4" name="Picture 2" descr="http://theaew.weebly.com/uploads/1/2/1/1/12116484/182501_orig.png">
            <a:extLst>
              <a:ext uri="{FF2B5EF4-FFF2-40B4-BE49-F238E27FC236}">
                <a16:creationId xmlns:a16="http://schemas.microsoft.com/office/drawing/2014/main" id="{11231917-4331-4265-B166-5E406C3F8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83" y="4956948"/>
            <a:ext cx="1349250" cy="111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3CAA1BE1-908F-0E39-2E10-B80120E7B72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58A47D14-78B9-05F1-461C-E67B730D51D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360" y="33158"/>
            <a:ext cx="934892" cy="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C1F3A5-EFDE-4F41-B7E3-EB88454F8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5701e18d-1a9d-4e7d-8f56-8f219eae47fc"/>
    <ds:schemaRef ds:uri="f946e79a-ebb3-4168-b41a-534bec32ecb2"/>
    <ds:schemaRef ds:uri="1fdec100-cb7e-42ca-8f3f-e6f6262ed542"/>
    <ds:schemaRef ds:uri="35d5a349-2557-4f3b-a369-55748c09da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327</Words>
  <Application>Microsoft Office PowerPoint</Application>
  <PresentationFormat>Widescreen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Plus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125</cp:revision>
  <dcterms:created xsi:type="dcterms:W3CDTF">2019-06-24T09:29:42Z</dcterms:created>
  <dcterms:modified xsi:type="dcterms:W3CDTF">2024-05-23T08:38:58Z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215400</vt:r8>
  </property>
</Properties>
</file>